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59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5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64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487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417006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7695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081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3982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7954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54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087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772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152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03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044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4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689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014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CF1E5-D0F1-4828-BF43-03E4C8F5FF23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F444F0A-C6D2-4B65-87FB-BAE04F24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1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oursquare.com/developers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4393-FA4A-45A7-8977-C4FEB526A1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effectLst/>
                <a:latin typeface="Adobe Devanagari" panose="02040503050201020203" pitchFamily="18" charset="0"/>
                <a:ea typeface="DengXian" panose="02010600030101010101" pitchFamily="2" charset="-122"/>
              </a:rPr>
              <a:t>Eating Around Toronto 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4175D7-BF5E-47B4-91CD-50BBA1CA40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effectLst/>
                <a:latin typeface="Adobe Devanagari" panose="02040503050201020203" pitchFamily="18" charset="0"/>
                <a:ea typeface="DengXian" panose="02010600030101010101" pitchFamily="2" charset="-122"/>
              </a:rPr>
              <a:t>Exploration of Restaurants Clustering in the City of Toronto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6059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D8622-6F73-4B74-9AE1-D73D409BE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Average number of each category in every neighborhood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13E980-4955-4153-8312-056D334D13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2521419"/>
            <a:ext cx="8596312" cy="315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49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B8BF9-8AFD-45A9-8ED3-571845EAC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Model: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8D5E4-2B1B-4651-B009-A231455B2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1:(3 neighborhoods)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AF5C16-CB57-4B92-BFF5-527C9044E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687506"/>
            <a:ext cx="11402291" cy="394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710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CA31-6A3D-4060-B230-26F5733B6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Model: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AF44994-BDBB-4296-8432-2F2A46547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2 (28 neighborhoods)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27190F-8A25-4E08-8654-3E1E6A185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86" y="2817743"/>
            <a:ext cx="10565479" cy="3786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482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B5447-A591-4CB4-969D-256F3352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Model: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26486-BE2A-4CE9-B171-A2DA10F51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3: (only 1 neighborhood)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D8F886-2168-4C56-B00F-11113E641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46" y="3314432"/>
            <a:ext cx="11764674" cy="244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347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030B7-4EC5-405D-BF5D-84DF8861E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Model: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E81C4BF-6594-4FEC-B165-47CD84BF2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4: (only 1 neighborhood)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9EEA76-049E-4C64-8618-DD55589A1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09" y="3206502"/>
            <a:ext cx="12192000" cy="260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850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594C8-E183-4C7C-A211-4F6883E78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Toronto Restaurants Clusters: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3C8C99-3E71-4900-A193-5A6C4280DA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7568" y="2160588"/>
            <a:ext cx="7336901" cy="3881437"/>
          </a:xfrm>
        </p:spPr>
      </p:pic>
    </p:spTree>
    <p:extLst>
      <p:ext uri="{BB962C8B-B14F-4D97-AF65-F5344CB8AC3E}">
        <p14:creationId xmlns:p14="http://schemas.microsoft.com/office/powerpoint/2010/main" val="1406115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650AF-F74B-47AC-AEFC-4C8748032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 the City’s Gourmet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B39F0-57CC-473D-9702-8D458928B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Give you an overall view of  Toronto restaurants distribution and try to identify the possible clustering in its cosmopolitan areas.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Give guidance about the location selection regarding opening a restaurant</a:t>
            </a:r>
          </a:p>
        </p:txBody>
      </p:sp>
    </p:spTree>
    <p:extLst>
      <p:ext uri="{BB962C8B-B14F-4D97-AF65-F5344CB8AC3E}">
        <p14:creationId xmlns:p14="http://schemas.microsoft.com/office/powerpoint/2010/main" val="74912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3B23F-1E83-41E5-9278-26A5A7F5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C13B1-CADE-4BFB-A993-CFDC5B17F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Data sources:</a:t>
            </a:r>
          </a:p>
          <a:p>
            <a:pPr marL="0" indent="0">
              <a:buNone/>
            </a:pPr>
            <a:r>
              <a:rPr lang="en-US" sz="2000" dirty="0" err="1"/>
              <a:t>url</a:t>
            </a:r>
            <a:r>
              <a:rPr lang="en-US" sz="2000" dirty="0"/>
              <a:t>=‘https://en.wikipedia.org/wiki/</a:t>
            </a:r>
            <a:r>
              <a:rPr lang="en-US" sz="2000" dirty="0" err="1"/>
              <a:t>List_of_postal_codes_of_Canada:_M</a:t>
            </a:r>
            <a:r>
              <a:rPr lang="en-US" sz="2000" dirty="0"/>
              <a:t>’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API: </a:t>
            </a:r>
            <a:r>
              <a:rPr lang="en-US" sz="2000" dirty="0">
                <a:hlinkClick r:id="rId2"/>
              </a:rPr>
              <a:t>www.foursquare.com/developers/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Geocoder library to extract the coordinates information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8398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E04CF-EF09-4297-AA11-6D6128E7C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dobe Devanagari" panose="02040503050201020203" pitchFamily="18" charset="0"/>
                <a:ea typeface="DengXian" panose="02010600030101010101" pitchFamily="2" charset="-122"/>
              </a:rPr>
              <a:t>P</a:t>
            </a:r>
            <a:r>
              <a:rPr lang="en-US" sz="3200" dirty="0">
                <a:effectLst/>
                <a:latin typeface="Adobe Devanagari" panose="02040503050201020203" pitchFamily="18" charset="0"/>
                <a:ea typeface="DengXian" panose="02010600030101010101" pitchFamily="2" charset="-122"/>
              </a:rPr>
              <a:t>ostal code of every borough and neighborhood :</a:t>
            </a:r>
            <a:endParaRPr 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2BA1C4-27DA-4B42-AEE9-21FDB98DF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5973" y="2160588"/>
            <a:ext cx="6160091" cy="3881437"/>
          </a:xfrm>
        </p:spPr>
      </p:pic>
    </p:spTree>
    <p:extLst>
      <p:ext uri="{BB962C8B-B14F-4D97-AF65-F5344CB8AC3E}">
        <p14:creationId xmlns:p14="http://schemas.microsoft.com/office/powerpoint/2010/main" val="3552188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35457-4B9B-4144-B7D0-857F7CAB0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the </a:t>
            </a:r>
            <a:r>
              <a:rPr lang="en-US" dirty="0" err="1"/>
              <a:t>coordinations</a:t>
            </a:r>
            <a:r>
              <a:rPr lang="en-US" dirty="0"/>
              <a:t>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C9DAA5-29C9-4582-95A2-B7A0D8593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2622449"/>
            <a:ext cx="8596312" cy="2957714"/>
          </a:xfrm>
        </p:spPr>
      </p:pic>
    </p:spTree>
    <p:extLst>
      <p:ext uri="{BB962C8B-B14F-4D97-AF65-F5344CB8AC3E}">
        <p14:creationId xmlns:p14="http://schemas.microsoft.com/office/powerpoint/2010/main" val="2036951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99EC9-589E-42E1-AF7D-BB6E99E6C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Extract those </a:t>
            </a:r>
            <a:r>
              <a:rPr lang="en-US" dirty="0" err="1"/>
              <a:t>neighbourhoods</a:t>
            </a:r>
            <a:r>
              <a:rPr lang="en-US" dirty="0"/>
              <a:t> with ‘Toronto':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961A65-0350-4BF0-9632-7CD538BA5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4246" y="2160588"/>
            <a:ext cx="6883546" cy="3881437"/>
          </a:xfrm>
        </p:spPr>
      </p:pic>
    </p:spTree>
    <p:extLst>
      <p:ext uri="{BB962C8B-B14F-4D97-AF65-F5344CB8AC3E}">
        <p14:creationId xmlns:p14="http://schemas.microsoft.com/office/powerpoint/2010/main" val="4142689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0D142-BC5B-4A9B-87D2-9665214D0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for restaurants -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149BC-C59B-440F-948C-4D8028E34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2000" dirty="0"/>
              <a:t>Get the nearby restaurants in every neighborhoods using 'query=restaurant'</a:t>
            </a:r>
          </a:p>
          <a:p>
            <a:r>
              <a:rPr lang="en-US" sz="2000" dirty="0" err="1"/>
              <a:t>url</a:t>
            </a:r>
            <a:r>
              <a:rPr lang="en-US" sz="2000" dirty="0"/>
              <a:t> = 'https://api.foursquare.com/v2/venues/search?&amp;</a:t>
            </a:r>
            <a:r>
              <a:rPr lang="en-US" sz="2000" dirty="0" err="1"/>
              <a:t>client_id</a:t>
            </a:r>
            <a:r>
              <a:rPr lang="en-US" sz="2000" dirty="0"/>
              <a:t>={}&amp;</a:t>
            </a:r>
            <a:r>
              <a:rPr lang="en-US" sz="2000" dirty="0" err="1"/>
              <a:t>client_secret</a:t>
            </a:r>
            <a:r>
              <a:rPr lang="en-US" sz="2000" dirty="0"/>
              <a:t>={}&amp;v={}&amp;</a:t>
            </a:r>
            <a:r>
              <a:rPr lang="en-US" sz="2000" dirty="0" err="1"/>
              <a:t>ll</a:t>
            </a:r>
            <a:r>
              <a:rPr lang="en-US" sz="2000" dirty="0"/>
              <a:t>={},{}&amp;radius={}&amp;limit={}&amp;query=restaurant’. format</a:t>
            </a:r>
          </a:p>
          <a:p>
            <a:pPr marL="0" indent="0">
              <a:buNone/>
            </a:pPr>
            <a:r>
              <a:rPr lang="en-US" sz="2000" dirty="0"/>
              <a:t>        CLIENT_ID, </a:t>
            </a:r>
          </a:p>
          <a:p>
            <a:pPr marL="0" indent="0">
              <a:buNone/>
            </a:pPr>
            <a:r>
              <a:rPr lang="en-US" sz="2000" dirty="0"/>
              <a:t>        CLIENT_SECRET, </a:t>
            </a:r>
          </a:p>
          <a:p>
            <a:pPr marL="0" indent="0">
              <a:buNone/>
            </a:pPr>
            <a:r>
              <a:rPr lang="en-US" sz="2000" dirty="0"/>
              <a:t>        VERSION,</a:t>
            </a:r>
          </a:p>
          <a:p>
            <a:pPr marL="0" indent="0">
              <a:buNone/>
            </a:pPr>
            <a:r>
              <a:rPr lang="en-US" sz="2000" dirty="0"/>
              <a:t>        </a:t>
            </a:r>
            <a:r>
              <a:rPr lang="en-US" sz="2000" dirty="0" err="1"/>
              <a:t>neighborhood_latitude</a:t>
            </a:r>
            <a:r>
              <a:rPr lang="en-US" sz="2000" dirty="0"/>
              <a:t> ,</a:t>
            </a:r>
          </a:p>
          <a:p>
            <a:pPr marL="0" indent="0">
              <a:buNone/>
            </a:pPr>
            <a:r>
              <a:rPr lang="en-US" sz="2000" dirty="0"/>
              <a:t>        </a:t>
            </a:r>
            <a:r>
              <a:rPr lang="en-US" sz="2000" dirty="0" err="1"/>
              <a:t>neighborhood_longitude</a:t>
            </a:r>
            <a:r>
              <a:rPr lang="en-US" sz="2000" dirty="0"/>
              <a:t> ,</a:t>
            </a:r>
          </a:p>
          <a:p>
            <a:pPr marL="0" indent="0">
              <a:buNone/>
            </a:pPr>
            <a:r>
              <a:rPr lang="en-US" sz="2000" dirty="0"/>
              <a:t>        radius,</a:t>
            </a:r>
          </a:p>
          <a:p>
            <a:pPr marL="0" indent="0">
              <a:buNone/>
            </a:pPr>
            <a:r>
              <a:rPr lang="en-US" sz="2000" dirty="0"/>
              <a:t>        LIMIT)</a:t>
            </a:r>
          </a:p>
        </p:txBody>
      </p:sp>
    </p:spTree>
    <p:extLst>
      <p:ext uri="{BB962C8B-B14F-4D97-AF65-F5344CB8AC3E}">
        <p14:creationId xmlns:p14="http://schemas.microsoft.com/office/powerpoint/2010/main" val="1301168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BBFE0-FD2A-4362-A071-97853ADB1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Get the nearby restaurants in every neighborhoods and the restaurant’s category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1A7108-9B8F-4D6C-8D55-F600380322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2675400"/>
            <a:ext cx="8596312" cy="2851812"/>
          </a:xfrm>
        </p:spPr>
      </p:pic>
    </p:spTree>
    <p:extLst>
      <p:ext uri="{BB962C8B-B14F-4D97-AF65-F5344CB8AC3E}">
        <p14:creationId xmlns:p14="http://schemas.microsoft.com/office/powerpoint/2010/main" val="1016365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3D6BE7-463E-4C9E-A784-9CE8FF1F7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759" y="2216426"/>
            <a:ext cx="8548058" cy="3499627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E01275E-B2C0-40D5-81E3-4FE27153D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908" y="569843"/>
            <a:ext cx="8596668" cy="1320800"/>
          </a:xfrm>
        </p:spPr>
        <p:txBody>
          <a:bodyPr>
            <a:normAutofit/>
          </a:bodyPr>
          <a:lstStyle/>
          <a:p>
            <a:r>
              <a:rPr lang="en-US" sz="3600" dirty="0" err="1"/>
              <a:t>Get_dummies</a:t>
            </a:r>
            <a:r>
              <a:rPr lang="en-US" sz="3600" dirty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02309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563</TotalTime>
  <Words>269</Words>
  <Application>Microsoft Office PowerPoint</Application>
  <PresentationFormat>Widescreen</PresentationFormat>
  <Paragraphs>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Adobe Devanagari</vt:lpstr>
      <vt:lpstr>Arial</vt:lpstr>
      <vt:lpstr>Trebuchet MS</vt:lpstr>
      <vt:lpstr>Wingdings 3</vt:lpstr>
      <vt:lpstr>Facet</vt:lpstr>
      <vt:lpstr>Eating Around Toronto </vt:lpstr>
      <vt:lpstr>Understand the City’s Gourmet Map</vt:lpstr>
      <vt:lpstr>Data Acquisition and Cleaning </vt:lpstr>
      <vt:lpstr>Postal code of every borough and neighborhood :</vt:lpstr>
      <vt:lpstr>Get the coordinations:</vt:lpstr>
      <vt:lpstr>Extract those neighbourhoods with ‘Toronto': </vt:lpstr>
      <vt:lpstr>Searching for restaurants - API</vt:lpstr>
      <vt:lpstr>Get the nearby restaurants in every neighborhoods and the restaurant’s category</vt:lpstr>
      <vt:lpstr>Get_dummies()</vt:lpstr>
      <vt:lpstr>Get Average number of each category in every neighborhood</vt:lpstr>
      <vt:lpstr>K-Means Model: </vt:lpstr>
      <vt:lpstr>K-Means Model: </vt:lpstr>
      <vt:lpstr>K-Means Model: </vt:lpstr>
      <vt:lpstr>K-Means Model: </vt:lpstr>
      <vt:lpstr>Toronto Restaurants Clusters: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Eating Around Toronto</dc:title>
  <dc:creator>En0515</dc:creator>
  <cp:lastModifiedBy>En0515</cp:lastModifiedBy>
  <cp:revision>10</cp:revision>
  <dcterms:created xsi:type="dcterms:W3CDTF">2020-12-30T04:42:00Z</dcterms:created>
  <dcterms:modified xsi:type="dcterms:W3CDTF">2020-12-30T14:05:10Z</dcterms:modified>
</cp:coreProperties>
</file>

<file path=docProps/thumbnail.jpeg>
</file>